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558" r:id="rId10"/>
    <p:sldId id="563" r:id="rId11"/>
    <p:sldId id="272" r:id="rId12"/>
    <p:sldId id="56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D79494-4238-4034-A2C1-A49DD7DCBFEC}">
          <p14:sldIdLst>
            <p14:sldId id="256"/>
            <p14:sldId id="258"/>
            <p14:sldId id="558"/>
            <p14:sldId id="563"/>
            <p14:sldId id="272"/>
            <p14:sldId id="560"/>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7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0A8BA-B2C7-4816-BCF3-B4981DF45E64}"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IN"/>
        </a:p>
      </dgm:t>
    </dgm:pt>
    <dgm:pt modelId="{11F19345-95C8-4E4C-97D9-8768595AF5EB}">
      <dgm:prSet custT="1"/>
      <dgm:spPr/>
      <dgm:t>
        <a:bodyPr/>
        <a:lstStyle/>
        <a:p>
          <a:pPr algn="r" rtl="0"/>
          <a:r>
            <a:rPr lang="en-US" sz="1400" b="0" dirty="0"/>
            <a:t>Jayesh Gaur</a:t>
          </a:r>
          <a:endParaRPr lang="en-IN" sz="1400" b="0" dirty="0"/>
        </a:p>
      </dgm:t>
    </dgm:pt>
    <dgm:pt modelId="{BCDD02ED-0362-4AC3-9D05-2255B24CE042}" type="parTrans" cxnId="{2DC58965-BF4E-4B60-90CB-E42018B7D835}">
      <dgm:prSet/>
      <dgm:spPr/>
      <dgm:t>
        <a:bodyPr/>
        <a:lstStyle/>
        <a:p>
          <a:pPr algn="r"/>
          <a:endParaRPr lang="en-IN" sz="2000" b="0"/>
        </a:p>
      </dgm:t>
    </dgm:pt>
    <dgm:pt modelId="{5181C9B8-7EB2-494E-B73A-9CC2A10B0BF5}" type="sibTrans" cxnId="{2DC58965-BF4E-4B60-90CB-E42018B7D835}">
      <dgm:prSet/>
      <dgm:spPr/>
      <dgm:t>
        <a:bodyPr/>
        <a:lstStyle/>
        <a:p>
          <a:pPr algn="r"/>
          <a:endParaRPr lang="en-IN" sz="2000" b="0"/>
        </a:p>
      </dgm:t>
    </dgm:pt>
    <dgm:pt modelId="{5F520AE6-F6D9-4FB3-A361-F4CD7CEC008A}" type="pres">
      <dgm:prSet presAssocID="{3950A8BA-B2C7-4816-BCF3-B4981DF45E64}" presName="vert0" presStyleCnt="0">
        <dgm:presLayoutVars>
          <dgm:dir/>
          <dgm:animOne val="branch"/>
          <dgm:animLvl val="lvl"/>
        </dgm:presLayoutVars>
      </dgm:prSet>
      <dgm:spPr/>
    </dgm:pt>
    <dgm:pt modelId="{75429EA2-EA7A-43D9-B0A2-8785AE6D3038}" type="pres">
      <dgm:prSet presAssocID="{11F19345-95C8-4E4C-97D9-8768595AF5EB}" presName="thickLine" presStyleLbl="alignNode1" presStyleIdx="0" presStyleCnt="1"/>
      <dgm:spPr/>
    </dgm:pt>
    <dgm:pt modelId="{38F40EBA-F00F-4A9E-987D-CCCB41DDC1F1}" type="pres">
      <dgm:prSet presAssocID="{11F19345-95C8-4E4C-97D9-8768595AF5EB}" presName="horz1" presStyleCnt="0"/>
      <dgm:spPr/>
    </dgm:pt>
    <dgm:pt modelId="{EEE7DF6B-76BB-4CF1-8225-30D28E8D5A70}" type="pres">
      <dgm:prSet presAssocID="{11F19345-95C8-4E4C-97D9-8768595AF5EB}" presName="tx1" presStyleLbl="revTx" presStyleIdx="0" presStyleCnt="1"/>
      <dgm:spPr/>
    </dgm:pt>
    <dgm:pt modelId="{42953954-0299-4F59-98A9-65C281E2CE6E}" type="pres">
      <dgm:prSet presAssocID="{11F19345-95C8-4E4C-97D9-8768595AF5EB}" presName="vert1" presStyleCnt="0"/>
      <dgm:spPr/>
    </dgm:pt>
  </dgm:ptLst>
  <dgm:cxnLst>
    <dgm:cxn modelId="{2DC58965-BF4E-4B60-90CB-E42018B7D835}" srcId="{3950A8BA-B2C7-4816-BCF3-B4981DF45E64}" destId="{11F19345-95C8-4E4C-97D9-8768595AF5EB}" srcOrd="0" destOrd="0" parTransId="{BCDD02ED-0362-4AC3-9D05-2255B24CE042}" sibTransId="{5181C9B8-7EB2-494E-B73A-9CC2A10B0BF5}"/>
    <dgm:cxn modelId="{0A99E380-4A43-47FD-90D8-F10213A4E380}" type="presOf" srcId="{11F19345-95C8-4E4C-97D9-8768595AF5EB}" destId="{EEE7DF6B-76BB-4CF1-8225-30D28E8D5A70}" srcOrd="0" destOrd="0" presId="urn:microsoft.com/office/officeart/2008/layout/LinedList"/>
    <dgm:cxn modelId="{D1FCD5E7-BBCA-473C-8A35-CE96D6EC2AEC}" type="presOf" srcId="{3950A8BA-B2C7-4816-BCF3-B4981DF45E64}" destId="{5F520AE6-F6D9-4FB3-A361-F4CD7CEC008A}" srcOrd="0" destOrd="0" presId="urn:microsoft.com/office/officeart/2008/layout/LinedList"/>
    <dgm:cxn modelId="{483E4AEA-A6E0-4D92-830A-BE9777D8E54B}" type="presParOf" srcId="{5F520AE6-F6D9-4FB3-A361-F4CD7CEC008A}" destId="{75429EA2-EA7A-43D9-B0A2-8785AE6D3038}" srcOrd="0" destOrd="0" presId="urn:microsoft.com/office/officeart/2008/layout/LinedList"/>
    <dgm:cxn modelId="{2EB5CAE7-3033-4EAA-A7F7-33A22C45B236}" type="presParOf" srcId="{5F520AE6-F6D9-4FB3-A361-F4CD7CEC008A}" destId="{38F40EBA-F00F-4A9E-987D-CCCB41DDC1F1}" srcOrd="1" destOrd="0" presId="urn:microsoft.com/office/officeart/2008/layout/LinedList"/>
    <dgm:cxn modelId="{76B77422-7F24-4B72-B59E-E405B4952DDB}" type="presParOf" srcId="{38F40EBA-F00F-4A9E-987D-CCCB41DDC1F1}" destId="{EEE7DF6B-76BB-4CF1-8225-30D28E8D5A70}" srcOrd="0" destOrd="0" presId="urn:microsoft.com/office/officeart/2008/layout/LinedList"/>
    <dgm:cxn modelId="{A491F01C-1715-4488-B283-06E3F5BBF4C6}" type="presParOf" srcId="{38F40EBA-F00F-4A9E-987D-CCCB41DDC1F1}" destId="{42953954-0299-4F59-98A9-65C281E2CE6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29EA2-EA7A-43D9-B0A2-8785AE6D3038}">
      <dsp:nvSpPr>
        <dsp:cNvPr id="0" name=""/>
        <dsp:cNvSpPr/>
      </dsp:nvSpPr>
      <dsp:spPr>
        <a:xfrm>
          <a:off x="0" y="0"/>
          <a:ext cx="5401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7DF6B-76BB-4CF1-8225-30D28E8D5A70}">
      <dsp:nvSpPr>
        <dsp:cNvPr id="0" name=""/>
        <dsp:cNvSpPr/>
      </dsp:nvSpPr>
      <dsp:spPr>
        <a:xfrm>
          <a:off x="0" y="0"/>
          <a:ext cx="5401341" cy="10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r" defTabSz="622300" rtl="0">
            <a:lnSpc>
              <a:spcPct val="90000"/>
            </a:lnSpc>
            <a:spcBef>
              <a:spcPct val="0"/>
            </a:spcBef>
            <a:spcAft>
              <a:spcPct val="35000"/>
            </a:spcAft>
            <a:buNone/>
          </a:pPr>
          <a:r>
            <a:rPr lang="en-US" sz="1400" b="0" kern="1200" dirty="0"/>
            <a:t>Jayesh Gaur</a:t>
          </a:r>
          <a:endParaRPr lang="en-IN" sz="1400" b="0" kern="1200" dirty="0"/>
        </a:p>
      </dsp:txBody>
      <dsp:txXfrm>
        <a:off x="0" y="0"/>
        <a:ext cx="5401341" cy="10795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0"/>
          </p:nvPr>
        </p:nvSpPr>
        <p:spPr>
          <a:xfrm>
            <a:off x="4320771" y="3505200"/>
            <a:ext cx="6558244" cy="1180983"/>
          </a:xfrm>
        </p:spPr>
        <p:txBody>
          <a:bodyPr/>
          <a:lstStyle/>
          <a:p>
            <a:pPr algn="just"/>
            <a:r>
              <a:rPr lang="en-US" dirty="0"/>
              <a:t> </a:t>
            </a:r>
            <a:r>
              <a:rPr lang="en-US" sz="2800" b="1" dirty="0"/>
              <a:t>Real Estate System</a:t>
            </a:r>
            <a:r>
              <a:rPr lang="en-US" sz="2800" dirty="0"/>
              <a:t>– PLP</a:t>
            </a:r>
          </a:p>
        </p:txBody>
      </p:sp>
      <p:graphicFrame>
        <p:nvGraphicFramePr>
          <p:cNvPr id="3" name="Diagram 2"/>
          <p:cNvGraphicFramePr/>
          <p:nvPr>
            <p:extLst>
              <p:ext uri="{D42A27DB-BD31-4B8C-83A1-F6EECF244321}">
                <p14:modId xmlns:p14="http://schemas.microsoft.com/office/powerpoint/2010/main" val="3735440809"/>
              </p:ext>
            </p:extLst>
          </p:nvPr>
        </p:nvGraphicFramePr>
        <p:xfrm>
          <a:off x="6406118" y="4771881"/>
          <a:ext cx="5401341" cy="1079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22"/>
          </p:nvPr>
        </p:nvSpPr>
        <p:spPr>
          <a:xfrm>
            <a:off x="8907170" y="3833446"/>
            <a:ext cx="3017520" cy="1987248"/>
          </a:xfrm>
        </p:spPr>
        <p:txBody>
          <a:bodyPr anchor="t"/>
          <a:lstStyle/>
          <a:p>
            <a:pPr lvl="0"/>
            <a:r>
              <a:rPr lang="en-US" sz="1800" dirty="0"/>
              <a:t>Register Themselves</a:t>
            </a:r>
            <a:endParaRPr lang="en-IN" sz="1800" dirty="0"/>
          </a:p>
          <a:p>
            <a:pPr lvl="0"/>
            <a:r>
              <a:rPr lang="en-US" sz="1800" dirty="0"/>
              <a:t>View Estates</a:t>
            </a:r>
            <a:endParaRPr lang="en-IN" sz="1800" dirty="0"/>
          </a:p>
          <a:p>
            <a:pPr lvl="0"/>
            <a:r>
              <a:rPr lang="en-US" sz="1800" dirty="0"/>
              <a:t>Add Estates</a:t>
            </a:r>
          </a:p>
          <a:p>
            <a:pPr lvl="0"/>
            <a:r>
              <a:rPr lang="en-US" sz="1800" dirty="0"/>
              <a:t>View Offer</a:t>
            </a:r>
          </a:p>
          <a:p>
            <a:pPr lvl="0"/>
            <a:r>
              <a:rPr lang="en-US" sz="1800" dirty="0"/>
              <a:t>Advanced Search/Sort</a:t>
            </a:r>
            <a:endParaRPr lang="en-IN" sz="1800" dirty="0"/>
          </a:p>
          <a:p>
            <a:endParaRPr lang="en-IN" dirty="0"/>
          </a:p>
        </p:txBody>
      </p:sp>
      <p:sp>
        <p:nvSpPr>
          <p:cNvPr id="13" name="Text Placeholder 12"/>
          <p:cNvSpPr>
            <a:spLocks noGrp="1"/>
          </p:cNvSpPr>
          <p:nvPr>
            <p:ph type="body" sz="quarter" idx="21"/>
          </p:nvPr>
        </p:nvSpPr>
        <p:spPr>
          <a:xfrm>
            <a:off x="8977508" y="3341076"/>
            <a:ext cx="3017520" cy="412363"/>
          </a:xfrm>
        </p:spPr>
        <p:txBody>
          <a:bodyPr>
            <a:normAutofit/>
          </a:bodyPr>
          <a:lstStyle/>
          <a:p>
            <a:r>
              <a:rPr lang="en-US" dirty="0"/>
              <a:t>User Operation </a:t>
            </a:r>
            <a:endParaRPr lang="en-IN" dirty="0"/>
          </a:p>
        </p:txBody>
      </p:sp>
      <p:sp>
        <p:nvSpPr>
          <p:cNvPr id="10" name="Text Placeholder 9"/>
          <p:cNvSpPr>
            <a:spLocks noGrp="1"/>
          </p:cNvSpPr>
          <p:nvPr>
            <p:ph type="body" sz="quarter" idx="18"/>
          </p:nvPr>
        </p:nvSpPr>
        <p:spPr>
          <a:xfrm>
            <a:off x="5548298" y="3720019"/>
            <a:ext cx="3017520" cy="412363"/>
          </a:xfrm>
        </p:spPr>
        <p:txBody>
          <a:bodyPr/>
          <a:lstStyle/>
          <a:p>
            <a:r>
              <a:rPr lang="en-US" dirty="0"/>
              <a:t>Admin Operation </a:t>
            </a:r>
            <a:endParaRPr lang="en-IN" dirty="0"/>
          </a:p>
          <a:p>
            <a:endParaRPr lang="en-IN" dirty="0"/>
          </a:p>
          <a:p>
            <a:endParaRPr lang="en-IN" dirty="0"/>
          </a:p>
        </p:txBody>
      </p:sp>
      <p:sp>
        <p:nvSpPr>
          <p:cNvPr id="4" name="Text Placeholder 3"/>
          <p:cNvSpPr>
            <a:spLocks noGrp="1"/>
          </p:cNvSpPr>
          <p:nvPr>
            <p:ph type="body" sz="quarter" idx="13"/>
          </p:nvPr>
        </p:nvSpPr>
        <p:spPr>
          <a:xfrm>
            <a:off x="759683" y="4536832"/>
            <a:ext cx="3284779" cy="1008184"/>
          </a:xfrm>
        </p:spPr>
        <p:txBody>
          <a:bodyPr/>
          <a:lstStyle/>
          <a:p>
            <a:r>
              <a:rPr lang="en-US" dirty="0"/>
              <a:t>Development of an online Real Estate system</a:t>
            </a:r>
            <a:endParaRPr lang="en-IN" dirty="0"/>
          </a:p>
          <a:p>
            <a:endParaRPr lang="en-IN" dirty="0"/>
          </a:p>
        </p:txBody>
      </p:sp>
      <p:sp>
        <p:nvSpPr>
          <p:cNvPr id="9" name="Text Placeholder 8"/>
          <p:cNvSpPr>
            <a:spLocks noGrp="1"/>
          </p:cNvSpPr>
          <p:nvPr>
            <p:ph type="body" sz="quarter" idx="17"/>
          </p:nvPr>
        </p:nvSpPr>
        <p:spPr>
          <a:xfrm>
            <a:off x="5522727" y="3880339"/>
            <a:ext cx="3017520" cy="1758462"/>
          </a:xfrm>
        </p:spPr>
        <p:txBody>
          <a:bodyPr/>
          <a:lstStyle/>
          <a:p>
            <a:pPr lvl="0"/>
            <a:r>
              <a:rPr lang="en-US" sz="1800" dirty="0"/>
              <a:t>View User Interest</a:t>
            </a:r>
            <a:endParaRPr lang="en-IN" sz="1800" dirty="0"/>
          </a:p>
          <a:p>
            <a:pPr lvl="0"/>
            <a:r>
              <a:rPr lang="en-US" sz="1800" dirty="0"/>
              <a:t>Update Offer</a:t>
            </a:r>
          </a:p>
          <a:p>
            <a:endParaRPr lang="en-IN"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idx="4294967295"/>
          </p:nvPr>
        </p:nvSpPr>
        <p:spPr>
          <a:xfrm>
            <a:off x="0" y="404813"/>
            <a:ext cx="11547231" cy="863600"/>
          </a:xfrm>
        </p:spPr>
        <p:txBody>
          <a:bodyPr/>
          <a:lstStyle/>
          <a:p>
            <a:r>
              <a:rPr lang="en-US" dirty="0"/>
              <a:t>  Problem Statement</a:t>
            </a:r>
          </a:p>
        </p:txBody>
      </p:sp>
      <p:sp>
        <p:nvSpPr>
          <p:cNvPr id="2" name="TextBox 1"/>
          <p:cNvSpPr txBox="1"/>
          <p:nvPr/>
        </p:nvSpPr>
        <p:spPr>
          <a:xfrm>
            <a:off x="5052646" y="602121"/>
            <a:ext cx="5873262" cy="2308324"/>
          </a:xfrm>
          <a:prstGeom prst="rect">
            <a:avLst/>
          </a:prstGeom>
          <a:noFill/>
        </p:spPr>
        <p:txBody>
          <a:bodyPr wrap="square" rtlCol="0">
            <a:spAutoFit/>
          </a:bodyPr>
          <a:lstStyle/>
          <a:p>
            <a:pPr marL="285750" indent="-285750">
              <a:buFont typeface="Arial" pitchFamily="34" charset="0"/>
              <a:buChar char="•"/>
            </a:pPr>
            <a:r>
              <a:rPr lang="en-US" dirty="0"/>
              <a:t>To create a user-friendly java application for a Real Estate system. </a:t>
            </a:r>
          </a:p>
          <a:p>
            <a:pPr marL="285750" indent="-285750">
              <a:buFont typeface="Arial" pitchFamily="34" charset="0"/>
              <a:buChar char="•"/>
            </a:pPr>
            <a:r>
              <a:rPr lang="en-US" dirty="0"/>
              <a:t>The system consists estates which users can view</a:t>
            </a:r>
          </a:p>
          <a:p>
            <a:pPr marL="285750" indent="-285750">
              <a:buFont typeface="Arial" pitchFamily="34" charset="0"/>
              <a:buChar char="•"/>
            </a:pPr>
            <a:r>
              <a:rPr lang="en-US" dirty="0"/>
              <a:t>Admin can track user interests and make business strategies.</a:t>
            </a:r>
          </a:p>
          <a:p>
            <a:pPr marL="285750" indent="-285750">
              <a:buFont typeface="Arial" pitchFamily="34" charset="0"/>
              <a:buChar char="•"/>
            </a:pPr>
            <a:r>
              <a:rPr lang="en-US" dirty="0"/>
              <a:t>User can add new estates</a:t>
            </a:r>
          </a:p>
          <a:p>
            <a:endParaRPr lang="en-IN" dirty="0"/>
          </a:p>
        </p:txBody>
      </p:sp>
      <p:pic>
        <p:nvPicPr>
          <p:cNvPr id="6" name="Picture 5">
            <a:extLst>
              <a:ext uri="{FF2B5EF4-FFF2-40B4-BE49-F238E27FC236}">
                <a16:creationId xmlns:a16="http://schemas.microsoft.com/office/drawing/2014/main" id="{55BD829D-339E-4C6A-8345-4DD4E5F43B34}"/>
              </a:ext>
            </a:extLst>
          </p:cNvPr>
          <p:cNvPicPr>
            <a:picLocks noChangeAspect="1"/>
          </p:cNvPicPr>
          <p:nvPr/>
        </p:nvPicPr>
        <p:blipFill>
          <a:blip r:embed="rId2"/>
          <a:stretch>
            <a:fillRect/>
          </a:stretch>
        </p:blipFill>
        <p:spPr>
          <a:xfrm>
            <a:off x="1327064" y="1694795"/>
            <a:ext cx="1519310" cy="1108005"/>
          </a:xfrm>
          <a:prstGeom prst="rect">
            <a:avLst/>
          </a:prstGeom>
        </p:spPr>
      </p:pic>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6740453" y="338560"/>
            <a:ext cx="3708401" cy="555448"/>
          </a:xfrm>
        </p:spPr>
        <p:txBody>
          <a:bodyPr/>
          <a:lstStyle/>
          <a:p>
            <a:pPr marL="285750" indent="-285750">
              <a:buFont typeface="Wingdings" pitchFamily="2" charset="2"/>
              <a:buChar char="§"/>
            </a:pPr>
            <a:r>
              <a:rPr lang="en-US" dirty="0"/>
              <a:t>In memory data storage.(using Collection) – JDK 1.8</a:t>
            </a:r>
          </a:p>
          <a:p>
            <a:endParaRPr lang="en-IN" dirty="0"/>
          </a:p>
        </p:txBody>
      </p:sp>
      <p:sp>
        <p:nvSpPr>
          <p:cNvPr id="14" name="Text Placeholder 13"/>
          <p:cNvSpPr>
            <a:spLocks noGrp="1"/>
          </p:cNvSpPr>
          <p:nvPr>
            <p:ph type="body" sz="quarter" idx="12"/>
          </p:nvPr>
        </p:nvSpPr>
        <p:spPr>
          <a:xfrm>
            <a:off x="6740453" y="997685"/>
            <a:ext cx="3708401" cy="555448"/>
          </a:xfrm>
        </p:spPr>
        <p:txBody>
          <a:bodyPr/>
          <a:lstStyle/>
          <a:p>
            <a:pPr marL="285750" indent="-285750">
              <a:buFont typeface="Wingdings" pitchFamily="2" charset="2"/>
              <a:buChar char="§"/>
            </a:pPr>
            <a:r>
              <a:rPr lang="en-US" dirty="0"/>
              <a:t>JDBC implementation</a:t>
            </a:r>
          </a:p>
          <a:p>
            <a:endParaRPr lang="en-IN" dirty="0"/>
          </a:p>
        </p:txBody>
      </p:sp>
      <p:sp>
        <p:nvSpPr>
          <p:cNvPr id="15" name="Text Placeholder 14"/>
          <p:cNvSpPr>
            <a:spLocks noGrp="1"/>
          </p:cNvSpPr>
          <p:nvPr>
            <p:ph type="body" sz="quarter" idx="13"/>
          </p:nvPr>
        </p:nvSpPr>
        <p:spPr>
          <a:xfrm>
            <a:off x="6740453" y="1656810"/>
            <a:ext cx="3708401" cy="555448"/>
          </a:xfrm>
        </p:spPr>
        <p:txBody>
          <a:bodyPr anchor="t"/>
          <a:lstStyle/>
          <a:p>
            <a:pPr marL="285750" indent="-285750">
              <a:buFont typeface="Wingdings" pitchFamily="2" charset="2"/>
              <a:buChar char="§"/>
            </a:pPr>
            <a:r>
              <a:rPr lang="en-US" dirty="0"/>
              <a:t>Java Persistence API (JPA)</a:t>
            </a:r>
            <a:endParaRPr lang="en-IN" dirty="0"/>
          </a:p>
        </p:txBody>
      </p:sp>
      <p:sp>
        <p:nvSpPr>
          <p:cNvPr id="16" name="Text Placeholder 15"/>
          <p:cNvSpPr>
            <a:spLocks noGrp="1"/>
          </p:cNvSpPr>
          <p:nvPr>
            <p:ph type="body" sz="quarter" idx="14"/>
          </p:nvPr>
        </p:nvSpPr>
        <p:spPr>
          <a:xfrm>
            <a:off x="6740453" y="2351794"/>
            <a:ext cx="3708401" cy="555448"/>
          </a:xfrm>
        </p:spPr>
        <p:txBody>
          <a:bodyPr anchor="t"/>
          <a:lstStyle/>
          <a:p>
            <a:pPr marL="285750" indent="-285750">
              <a:buFont typeface="Wingdings" pitchFamily="2" charset="2"/>
              <a:buChar char="§"/>
            </a:pPr>
            <a:r>
              <a:rPr lang="en-US" dirty="0"/>
              <a:t>Core Spring</a:t>
            </a:r>
          </a:p>
          <a:p>
            <a:pPr marL="285750" indent="-285750">
              <a:buFont typeface="Wingdings" pitchFamily="2" charset="2"/>
              <a:buChar char="§"/>
            </a:pPr>
            <a:endParaRPr lang="en-IN" dirty="0"/>
          </a:p>
        </p:txBody>
      </p:sp>
      <p:sp>
        <p:nvSpPr>
          <p:cNvPr id="17" name="Text Placeholder 16"/>
          <p:cNvSpPr>
            <a:spLocks noGrp="1"/>
          </p:cNvSpPr>
          <p:nvPr>
            <p:ph type="body" sz="quarter" idx="15"/>
          </p:nvPr>
        </p:nvSpPr>
        <p:spPr>
          <a:xfrm>
            <a:off x="6740453" y="2975060"/>
            <a:ext cx="3708401" cy="555448"/>
          </a:xfrm>
        </p:spPr>
        <p:txBody>
          <a:bodyPr anchor="t"/>
          <a:lstStyle/>
          <a:p>
            <a:pPr marL="285750" indent="-285750">
              <a:buFont typeface="Wingdings" pitchFamily="2" charset="2"/>
              <a:buChar char="§"/>
            </a:pPr>
            <a:r>
              <a:rPr lang="en-US" dirty="0"/>
              <a:t>Spring MVC, then with JPA</a:t>
            </a:r>
            <a:endParaRPr lang="en-IN" dirty="0"/>
          </a:p>
        </p:txBody>
      </p:sp>
      <p:sp>
        <p:nvSpPr>
          <p:cNvPr id="18" name="Text Placeholder 17"/>
          <p:cNvSpPr>
            <a:spLocks noGrp="1"/>
          </p:cNvSpPr>
          <p:nvPr>
            <p:ph type="body" sz="quarter" idx="16"/>
          </p:nvPr>
        </p:nvSpPr>
        <p:spPr>
          <a:xfrm>
            <a:off x="6740453" y="3634185"/>
            <a:ext cx="3708401" cy="555448"/>
          </a:xfrm>
        </p:spPr>
        <p:txBody>
          <a:bodyPr anchor="t"/>
          <a:lstStyle/>
          <a:p>
            <a:pPr marL="285750" indent="-285750">
              <a:buFont typeface="Wingdings" pitchFamily="2" charset="2"/>
              <a:buChar char="§"/>
            </a:pPr>
            <a:r>
              <a:rPr lang="en-US" dirty="0"/>
              <a:t>Spring </a:t>
            </a:r>
            <a:r>
              <a:rPr lang="en-IN" dirty="0"/>
              <a:t>Data</a:t>
            </a:r>
            <a:endParaRPr lang="en-US" dirty="0"/>
          </a:p>
        </p:txBody>
      </p:sp>
      <p:sp>
        <p:nvSpPr>
          <p:cNvPr id="19" name="Text Placeholder 18"/>
          <p:cNvSpPr>
            <a:spLocks noGrp="1"/>
          </p:cNvSpPr>
          <p:nvPr>
            <p:ph type="body" sz="quarter" idx="17"/>
          </p:nvPr>
        </p:nvSpPr>
        <p:spPr>
          <a:xfrm>
            <a:off x="6740453" y="4293310"/>
            <a:ext cx="3708401" cy="555448"/>
          </a:xfrm>
        </p:spPr>
        <p:txBody>
          <a:bodyPr anchor="t"/>
          <a:lstStyle/>
          <a:p>
            <a:pPr marL="285750" indent="-285750">
              <a:buFont typeface="Wingdings" pitchFamily="2" charset="2"/>
              <a:buChar char="§"/>
            </a:pPr>
            <a:r>
              <a:rPr lang="en-US" dirty="0"/>
              <a:t>Spring Boot with MVC</a:t>
            </a:r>
            <a:endParaRPr lang="en-IN" dirty="0"/>
          </a:p>
        </p:txBody>
      </p:sp>
      <p:sp>
        <p:nvSpPr>
          <p:cNvPr id="20" name="Text Placeholder 19"/>
          <p:cNvSpPr>
            <a:spLocks noGrp="1"/>
          </p:cNvSpPr>
          <p:nvPr>
            <p:ph type="body" sz="quarter" idx="18"/>
          </p:nvPr>
        </p:nvSpPr>
        <p:spPr>
          <a:xfrm>
            <a:off x="6740453" y="4952433"/>
            <a:ext cx="3708401" cy="1329614"/>
          </a:xfrm>
        </p:spPr>
        <p:txBody>
          <a:bodyPr anchor="t"/>
          <a:lstStyle/>
          <a:p>
            <a:pPr marL="285750" indent="-285750">
              <a:lnSpc>
                <a:spcPct val="100000"/>
              </a:lnSpc>
              <a:buFont typeface="Wingdings" pitchFamily="2" charset="2"/>
              <a:buChar char="§"/>
            </a:pPr>
            <a:r>
              <a:rPr lang="en-US" dirty="0"/>
              <a:t>Application as REST full web service</a:t>
            </a:r>
          </a:p>
          <a:p>
            <a:pPr marL="285750" indent="-285750">
              <a:lnSpc>
                <a:spcPct val="100000"/>
              </a:lnSpc>
              <a:buFont typeface="Wingdings" pitchFamily="2" charset="2"/>
              <a:buChar char="§"/>
            </a:pPr>
            <a:endParaRPr lang="en-US" dirty="0"/>
          </a:p>
          <a:p>
            <a:pPr marL="285750" indent="-285750">
              <a:lnSpc>
                <a:spcPct val="100000"/>
              </a:lnSpc>
              <a:buFont typeface="Wingdings" pitchFamily="2" charset="2"/>
              <a:buChar char="§"/>
            </a:pPr>
            <a:r>
              <a:rPr lang="en-US" dirty="0"/>
              <a:t>Angular </a:t>
            </a:r>
          </a:p>
          <a:p>
            <a:pPr marL="285750" indent="-285750">
              <a:lnSpc>
                <a:spcPct val="200000"/>
              </a:lnSpc>
              <a:buFont typeface="Wingdings" pitchFamily="2" charset="2"/>
              <a:buChar char="§"/>
            </a:pPr>
            <a:r>
              <a:rPr lang="en-US" dirty="0"/>
              <a:t>Amazon Web Services(AWS)</a:t>
            </a:r>
          </a:p>
          <a:p>
            <a:pPr marL="285750" indent="-285750">
              <a:lnSpc>
                <a:spcPct val="200000"/>
              </a:lnSpc>
              <a:buFont typeface="Wingdings" pitchFamily="2" charset="2"/>
              <a:buChar char="§"/>
            </a:pPr>
            <a:r>
              <a:rPr lang="en-US" dirty="0" err="1"/>
              <a:t>Docker</a:t>
            </a:r>
            <a:endParaRPr lang="en-US" dirty="0"/>
          </a:p>
          <a:p>
            <a:endParaRPr lang="en-US" dirty="0"/>
          </a:p>
          <a:p>
            <a:pPr marL="285750" indent="-285750">
              <a:buFont typeface="Wingdings" pitchFamily="2" charset="2"/>
              <a:buChar char="§"/>
            </a:pPr>
            <a:endParaRPr lang="en-IN" dirty="0"/>
          </a:p>
        </p:txBody>
      </p:sp>
      <p:sp>
        <p:nvSpPr>
          <p:cNvPr id="12" name="Title 11"/>
          <p:cNvSpPr>
            <a:spLocks noGrp="1"/>
          </p:cNvSpPr>
          <p:nvPr>
            <p:ph type="title"/>
          </p:nvPr>
        </p:nvSpPr>
        <p:spPr>
          <a:xfrm>
            <a:off x="595557" y="368954"/>
            <a:ext cx="11016604" cy="863600"/>
          </a:xfrm>
        </p:spPr>
        <p:txBody>
          <a:bodyPr>
            <a:normAutofit fontScale="90000"/>
          </a:bodyPr>
          <a:lstStyle/>
          <a:p>
            <a:br>
              <a:rPr lang="en-US" b="1" dirty="0">
                <a:latin typeface="Arial" pitchFamily="34" charset="0"/>
                <a:cs typeface="Arial" pitchFamily="34" charset="0"/>
              </a:rPr>
            </a:br>
            <a:r>
              <a:rPr lang="en-US" b="1" dirty="0">
                <a:latin typeface="Arial" pitchFamily="34" charset="0"/>
                <a:cs typeface="Arial" pitchFamily="34" charset="0"/>
              </a:rPr>
              <a:t>Road Map</a:t>
            </a: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br>
              <a:rPr lang="en-US" b="1" dirty="0">
                <a:latin typeface="Arial" pitchFamily="34" charset="0"/>
                <a:cs typeface="Arial" pitchFamily="34" charset="0"/>
              </a:rPr>
            </a:br>
            <a:r>
              <a:rPr lang="en-US" dirty="0"/>
              <a:t>Application developed </a:t>
            </a:r>
            <a:br>
              <a:rPr lang="en-US" dirty="0"/>
            </a:br>
            <a:r>
              <a:rPr lang="en-US" dirty="0"/>
              <a:t>in following phases –</a:t>
            </a:r>
            <a:br>
              <a:rPr lang="en-US" dirty="0"/>
            </a:br>
            <a:endParaRPr lang="en-IN" b="1" dirty="0">
              <a:latin typeface="Arial" pitchFamily="34" charset="0"/>
              <a:cs typeface="Arial" pitchFamily="34" charset="0"/>
            </a:endParaRPr>
          </a:p>
        </p:txBody>
      </p:sp>
    </p:spTree>
    <p:extLst>
      <p:ext uri="{BB962C8B-B14F-4D97-AF65-F5344CB8AC3E}">
        <p14:creationId xmlns:p14="http://schemas.microsoft.com/office/powerpoint/2010/main" val="153640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34"/>
          </p:nvPr>
        </p:nvSpPr>
        <p:spPr>
          <a:xfrm>
            <a:off x="6591220" y="562708"/>
            <a:ext cx="4885672" cy="5896708"/>
          </a:xfrm>
        </p:spPr>
        <p:txBody>
          <a:bodyPr/>
          <a:lstStyle/>
          <a:p>
            <a:pPr marL="342900" indent="-342900" fontAlgn="base">
              <a:lnSpc>
                <a:spcPct val="150000"/>
              </a:lnSpc>
              <a:buFont typeface="Wingdings" pitchFamily="2" charset="2"/>
              <a:buChar char="§"/>
            </a:pPr>
            <a:r>
              <a:rPr lang="en-IN" sz="2000" dirty="0"/>
              <a:t>Java 8 (base programming language)</a:t>
            </a:r>
          </a:p>
          <a:p>
            <a:pPr marL="342900" indent="-342900" fontAlgn="base">
              <a:lnSpc>
                <a:spcPct val="250000"/>
              </a:lnSpc>
              <a:buFont typeface="Wingdings" pitchFamily="2" charset="2"/>
              <a:buChar char="§"/>
            </a:pPr>
            <a:r>
              <a:rPr lang="en-IN" sz="2000" dirty="0"/>
              <a:t>Hibernate </a:t>
            </a:r>
            <a:r>
              <a:rPr lang="en-IN" sz="1400" dirty="0"/>
              <a:t>v2.1</a:t>
            </a:r>
            <a:r>
              <a:rPr lang="en-IN" sz="2000" dirty="0"/>
              <a:t>(JPA implementation)</a:t>
            </a:r>
          </a:p>
          <a:p>
            <a:pPr marL="342900" indent="-342900" fontAlgn="base">
              <a:lnSpc>
                <a:spcPct val="250000"/>
              </a:lnSpc>
              <a:buFont typeface="Wingdings" pitchFamily="2" charset="2"/>
              <a:buChar char="§"/>
            </a:pPr>
            <a:r>
              <a:rPr lang="en-IN" sz="2000" dirty="0"/>
              <a:t>MySQL </a:t>
            </a:r>
            <a:r>
              <a:rPr lang="en-IN" sz="1600" dirty="0"/>
              <a:t>v5.5</a:t>
            </a:r>
            <a:r>
              <a:rPr lang="en-IN" sz="2000" dirty="0"/>
              <a:t>(database storage)</a:t>
            </a:r>
          </a:p>
          <a:p>
            <a:pPr marL="342900" indent="-342900" fontAlgn="base">
              <a:lnSpc>
                <a:spcPct val="250000"/>
              </a:lnSpc>
              <a:buFont typeface="Wingdings" pitchFamily="2" charset="2"/>
              <a:buChar char="§"/>
            </a:pPr>
            <a:r>
              <a:rPr lang="en-US" sz="2000" dirty="0"/>
              <a:t>Postman </a:t>
            </a:r>
            <a:r>
              <a:rPr lang="en-US" sz="1600" dirty="0"/>
              <a:t>v7.9.0</a:t>
            </a:r>
            <a:endParaRPr lang="en-IN" sz="1600" dirty="0"/>
          </a:p>
          <a:p>
            <a:pPr marL="342900" indent="-342900">
              <a:lnSpc>
                <a:spcPct val="250000"/>
              </a:lnSpc>
              <a:buFont typeface="Wingdings" pitchFamily="2" charset="2"/>
              <a:buChar char="§"/>
            </a:pPr>
            <a:r>
              <a:rPr lang="en-US" sz="2000" dirty="0"/>
              <a:t>GIT Integration Tool </a:t>
            </a:r>
            <a:r>
              <a:rPr lang="en-US" sz="1600" dirty="0"/>
              <a:t>v5.4</a:t>
            </a:r>
          </a:p>
          <a:p>
            <a:pPr marL="342900" indent="-342900">
              <a:lnSpc>
                <a:spcPct val="250000"/>
              </a:lnSpc>
              <a:buFont typeface="Wingdings" pitchFamily="2" charset="2"/>
              <a:buChar char="§"/>
            </a:pPr>
            <a:r>
              <a:rPr lang="en-US" sz="2000" dirty="0" err="1"/>
              <a:t>VSCode</a:t>
            </a:r>
            <a:r>
              <a:rPr lang="en-US" sz="2000" dirty="0"/>
              <a:t> </a:t>
            </a:r>
            <a:r>
              <a:rPr lang="en-US" sz="1600" dirty="0"/>
              <a:t>v1.36.1</a:t>
            </a:r>
          </a:p>
          <a:p>
            <a:pPr marL="342900" indent="-342900">
              <a:lnSpc>
                <a:spcPct val="250000"/>
              </a:lnSpc>
              <a:buFont typeface="Wingdings" pitchFamily="2" charset="2"/>
              <a:buChar char="§"/>
            </a:pPr>
            <a:r>
              <a:rPr lang="en-US" sz="2000" dirty="0" err="1"/>
              <a:t>Docker</a:t>
            </a:r>
            <a:r>
              <a:rPr lang="en-US" sz="1600" dirty="0"/>
              <a:t> v18.06</a:t>
            </a:r>
          </a:p>
          <a:p>
            <a:pPr marL="342900" indent="-342900">
              <a:lnSpc>
                <a:spcPct val="250000"/>
              </a:lnSpc>
              <a:buFont typeface="Wingdings" pitchFamily="2" charset="2"/>
              <a:buChar char="§"/>
            </a:pPr>
            <a:endParaRPr lang="en-IN" sz="1600" dirty="0"/>
          </a:p>
          <a:p>
            <a:pPr>
              <a:lnSpc>
                <a:spcPct val="250000"/>
              </a:lnSpc>
            </a:pPr>
            <a:endParaRPr lang="en-IN" sz="2000" dirty="0"/>
          </a:p>
        </p:txBody>
      </p:sp>
      <p:sp>
        <p:nvSpPr>
          <p:cNvPr id="9" name="Text Placeholder 8"/>
          <p:cNvSpPr>
            <a:spLocks noGrp="1"/>
          </p:cNvSpPr>
          <p:nvPr>
            <p:ph type="body" sz="quarter" idx="36"/>
          </p:nvPr>
        </p:nvSpPr>
        <p:spPr>
          <a:xfrm>
            <a:off x="389246" y="4447047"/>
            <a:ext cx="3344087" cy="1088820"/>
          </a:xfrm>
        </p:spPr>
        <p:txBody>
          <a:bodyPr/>
          <a:lstStyle/>
          <a:p>
            <a:pPr>
              <a:lnSpc>
                <a:spcPct val="100000"/>
              </a:lnSpc>
            </a:pPr>
            <a:r>
              <a:rPr lang="en-US" sz="3600" dirty="0"/>
              <a:t>Tools using in the Sprint.</a:t>
            </a:r>
            <a:endParaRPr lang="en-IN" sz="3600" dirty="0"/>
          </a:p>
        </p:txBody>
      </p:sp>
      <p:sp>
        <p:nvSpPr>
          <p:cNvPr id="12" name="TextBox 11"/>
          <p:cNvSpPr txBox="1"/>
          <p:nvPr/>
        </p:nvSpPr>
        <p:spPr>
          <a:xfrm>
            <a:off x="2576945" y="504092"/>
            <a:ext cx="4046594" cy="4370427"/>
          </a:xfrm>
          <a:prstGeom prst="rect">
            <a:avLst/>
          </a:prstGeom>
          <a:noFill/>
        </p:spPr>
        <p:txBody>
          <a:bodyPr wrap="square" rtlCol="0">
            <a:spAutoFit/>
          </a:bodyPr>
          <a:lstStyle/>
          <a:p>
            <a:pPr marL="285750" indent="-285750">
              <a:lnSpc>
                <a:spcPct val="250000"/>
              </a:lnSpc>
              <a:buFont typeface="Wingdings" pitchFamily="2" charset="2"/>
              <a:buChar char="§"/>
            </a:pPr>
            <a:r>
              <a:rPr lang="en-US" sz="1600" dirty="0"/>
              <a:t>IDE-STS </a:t>
            </a:r>
            <a:r>
              <a:rPr lang="en-US" sz="1200" dirty="0"/>
              <a:t>v3.9.9</a:t>
            </a:r>
          </a:p>
          <a:p>
            <a:pPr marL="285750" indent="-285750">
              <a:lnSpc>
                <a:spcPct val="250000"/>
              </a:lnSpc>
              <a:buFont typeface="Wingdings" pitchFamily="2" charset="2"/>
              <a:buChar char="§"/>
            </a:pPr>
            <a:r>
              <a:rPr lang="en-US" sz="1600" dirty="0"/>
              <a:t>Build tool</a:t>
            </a:r>
          </a:p>
          <a:p>
            <a:pPr>
              <a:lnSpc>
                <a:spcPct val="150000"/>
              </a:lnSpc>
            </a:pPr>
            <a:r>
              <a:rPr lang="en-US" sz="1600" dirty="0"/>
              <a:t>   Maven </a:t>
            </a:r>
            <a:r>
              <a:rPr lang="en-US" sz="1200" dirty="0"/>
              <a:t>v3.6.1</a:t>
            </a:r>
          </a:p>
          <a:p>
            <a:pPr>
              <a:lnSpc>
                <a:spcPct val="150000"/>
              </a:lnSpc>
            </a:pPr>
            <a:r>
              <a:rPr lang="en-US" sz="1600" dirty="0"/>
              <a:t>	</a:t>
            </a:r>
          </a:p>
          <a:p>
            <a:pPr>
              <a:lnSpc>
                <a:spcPct val="150000"/>
              </a:lnSpc>
            </a:pPr>
            <a:r>
              <a:rPr lang="en-US" sz="1600" dirty="0"/>
              <a:t>	Amazon EC2 Linux AMI	2018.03.0</a:t>
            </a:r>
          </a:p>
          <a:p>
            <a:pPr marL="342900" indent="-342900">
              <a:lnSpc>
                <a:spcPct val="150000"/>
              </a:lnSpc>
              <a:buFont typeface="Wingdings" pitchFamily="2" charset="2"/>
              <a:buChar char="§"/>
            </a:pPr>
            <a:r>
              <a:rPr lang="en-US" sz="2000" dirty="0"/>
              <a:t> 		</a:t>
            </a:r>
            <a:r>
              <a:rPr lang="en-US" sz="1600" dirty="0"/>
              <a:t>Amazon RDS Free		Tier </a:t>
            </a:r>
            <a:r>
              <a:rPr lang="en-US" sz="1600" dirty="0" err="1"/>
              <a:t>MySql</a:t>
            </a:r>
            <a:r>
              <a:rPr lang="en-US" sz="1600" dirty="0"/>
              <a:t> Engine</a:t>
            </a:r>
          </a:p>
          <a:p>
            <a:pPr>
              <a:lnSpc>
                <a:spcPct val="150000"/>
              </a:lnSpc>
            </a:pPr>
            <a:endParaRPr lang="en-US" sz="1600" dirty="0"/>
          </a:p>
          <a:p>
            <a:pPr>
              <a:lnSpc>
                <a:spcPct val="150000"/>
              </a:lnSpc>
            </a:pPr>
            <a:endParaRPr lang="en-US" sz="1600" dirty="0"/>
          </a:p>
        </p:txBody>
      </p:sp>
    </p:spTree>
    <p:extLst>
      <p:ext uri="{BB962C8B-B14F-4D97-AF65-F5344CB8AC3E}">
        <p14:creationId xmlns:p14="http://schemas.microsoft.com/office/powerpoint/2010/main" val="78388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a16="http://schemas.microsoft.com/office/drawing/2014/main" id="{704A5916-FAB5-47B8-ADED-506C29D2DF88}"/>
              </a:ext>
            </a:extLst>
          </p:cNvPr>
          <p:cNvSpPr/>
          <p:nvPr/>
        </p:nvSpPr>
        <p:spPr>
          <a:xfrm>
            <a:off x="5735435" y="1052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Spring Security with JWT</a:t>
            </a:r>
          </a:p>
        </p:txBody>
      </p:sp>
      <p:sp>
        <p:nvSpPr>
          <p:cNvPr id="36" name="Oval 20">
            <a:extLst>
              <a:ext uri="{FF2B5EF4-FFF2-40B4-BE49-F238E27FC236}">
                <a16:creationId xmlns:a16="http://schemas.microsoft.com/office/drawing/2014/main" id="{1351F80D-EFB6-4890-B8A4-A3688AF96054}"/>
              </a:ext>
            </a:extLst>
          </p:cNvPr>
          <p:cNvSpPr/>
          <p:nvPr/>
        </p:nvSpPr>
        <p:spPr>
          <a:xfrm>
            <a:off x="1577830" y="365649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Angular 6</a:t>
            </a:r>
          </a:p>
        </p:txBody>
      </p:sp>
      <p:sp>
        <p:nvSpPr>
          <p:cNvPr id="37" name="Oval 20">
            <a:extLst>
              <a:ext uri="{FF2B5EF4-FFF2-40B4-BE49-F238E27FC236}">
                <a16:creationId xmlns:a16="http://schemas.microsoft.com/office/drawing/2014/main" id="{6AE8A4D6-E312-4799-9FCE-3B5830D2F2FB}"/>
              </a:ext>
            </a:extLst>
          </p:cNvPr>
          <p:cNvSpPr/>
          <p:nvPr/>
        </p:nvSpPr>
        <p:spPr>
          <a:xfrm>
            <a:off x="464109" y="107961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Amazon Web Services (AWS)</a:t>
            </a:r>
          </a:p>
        </p:txBody>
      </p:sp>
      <p:sp>
        <p:nvSpPr>
          <p:cNvPr id="23" name="Oval 20">
            <a:extLst>
              <a:ext uri="{FF2B5EF4-FFF2-40B4-BE49-F238E27FC236}">
                <a16:creationId xmlns:a16="http://schemas.microsoft.com/office/drawing/2014/main" id="{CC9CE9AE-1A99-490D-98AE-B2DB8DBE23A7}"/>
              </a:ext>
            </a:extLst>
          </p:cNvPr>
          <p:cNvSpPr/>
          <p:nvPr/>
        </p:nvSpPr>
        <p:spPr>
          <a:xfrm>
            <a:off x="4299362" y="365649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JPA Hibernate</a:t>
            </a:r>
          </a:p>
        </p:txBody>
      </p:sp>
      <p:sp>
        <p:nvSpPr>
          <p:cNvPr id="5" name="TextBox 4"/>
          <p:cNvSpPr txBox="1"/>
          <p:nvPr/>
        </p:nvSpPr>
        <p:spPr>
          <a:xfrm>
            <a:off x="219730" y="98872"/>
            <a:ext cx="4925758" cy="954107"/>
          </a:xfrm>
          <a:prstGeom prst="rect">
            <a:avLst/>
          </a:prstGeom>
          <a:noFill/>
        </p:spPr>
        <p:txBody>
          <a:bodyPr wrap="square" rtlCol="0">
            <a:spAutoFit/>
          </a:bodyPr>
          <a:lstStyle/>
          <a:p>
            <a:r>
              <a:rPr lang="en-US" sz="2800" dirty="0"/>
              <a:t>Technologies Covered in this PLP</a:t>
            </a:r>
            <a:endParaRPr lang="en-IN" sz="2800" dirty="0"/>
          </a:p>
        </p:txBody>
      </p:sp>
      <p:sp>
        <p:nvSpPr>
          <p:cNvPr id="15" name="Oval 20">
            <a:extLst>
              <a:ext uri="{FF2B5EF4-FFF2-40B4-BE49-F238E27FC236}">
                <a16:creationId xmlns:a16="http://schemas.microsoft.com/office/drawing/2014/main" id="{CC9CE9AE-1A99-490D-98AE-B2DB8DBE23A7}"/>
              </a:ext>
            </a:extLst>
          </p:cNvPr>
          <p:cNvSpPr/>
          <p:nvPr/>
        </p:nvSpPr>
        <p:spPr>
          <a:xfrm>
            <a:off x="8402085" y="107961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Audit Trail</a:t>
            </a:r>
          </a:p>
        </p:txBody>
      </p:sp>
      <p:sp>
        <p:nvSpPr>
          <p:cNvPr id="2" name="Oval 1">
            <a:extLst>
              <a:ext uri="{FF2B5EF4-FFF2-40B4-BE49-F238E27FC236}">
                <a16:creationId xmlns:a16="http://schemas.microsoft.com/office/drawing/2014/main" id="{A5D11597-E072-4F6F-869B-9DDD0A48D19A}"/>
              </a:ext>
            </a:extLst>
          </p:cNvPr>
          <p:cNvSpPr/>
          <p:nvPr/>
        </p:nvSpPr>
        <p:spPr>
          <a:xfrm>
            <a:off x="3130759" y="1052979"/>
            <a:ext cx="2014729" cy="196214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Spring Boot(</a:t>
            </a:r>
            <a:r>
              <a:rPr lang="en-US" dirty="0" err="1"/>
              <a:t>CoreJava</a:t>
            </a:r>
            <a:r>
              <a:rPr lang="en-US" dirty="0"/>
              <a:t>)</a:t>
            </a:r>
          </a:p>
        </p:txBody>
      </p:sp>
      <p:sp>
        <p:nvSpPr>
          <p:cNvPr id="10" name="Oval 20">
            <a:extLst>
              <a:ext uri="{FF2B5EF4-FFF2-40B4-BE49-F238E27FC236}">
                <a16:creationId xmlns:a16="http://schemas.microsoft.com/office/drawing/2014/main" id="{7BE07F39-D0C4-45B1-8995-E7B918C20E1A}"/>
              </a:ext>
            </a:extLst>
          </p:cNvPr>
          <p:cNvSpPr/>
          <p:nvPr/>
        </p:nvSpPr>
        <p:spPr>
          <a:xfrm>
            <a:off x="7020894" y="365649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PT" dirty="0"/>
              <a:t>Excel Upload/Download (angular file upload/download)</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46184" y="1196513"/>
            <a:ext cx="5471988" cy="1698343"/>
          </a:xfrm>
        </p:spPr>
        <p:txBody>
          <a:bodyPr/>
          <a:lstStyle/>
          <a:p>
            <a:r>
              <a:rPr lang="en-US" b="1" dirty="0"/>
              <a:t>Underway to integrate new Individual Project from today onwards.</a:t>
            </a:r>
            <a:endParaRPr lang="en-US" dirty="0"/>
          </a:p>
          <a:p>
            <a:br>
              <a:rPr lang="en-US" dirty="0"/>
            </a:br>
            <a:endParaRPr lang="en-IN" dirty="0"/>
          </a:p>
        </p:txBody>
      </p:sp>
    </p:spTree>
    <p:extLst>
      <p:ext uri="{BB962C8B-B14F-4D97-AF65-F5344CB8AC3E}">
        <p14:creationId xmlns:p14="http://schemas.microsoft.com/office/powerpoint/2010/main" val="1815603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Props1.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ADA686-8B87-4BAB-B746-3788DE5181DE}">
  <ds:schemaRefs>
    <ds:schemaRef ds:uri="http://schemas.microsoft.com/sharepoint/v3/contenttype/forms"/>
  </ds:schemaRefs>
</ds:datastoreItem>
</file>

<file path=customXml/itemProps3.xml><?xml version="1.0" encoding="utf-8"?>
<ds:datastoreItem xmlns:ds="http://schemas.openxmlformats.org/officeDocument/2006/customXml" ds:itemID="{C1AE09A1-400C-4B56-9344-7C4C5DBC66E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6bed2a0-a239-4228-bd8e-b46f54fc12da"/>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2067</TotalTime>
  <Words>253</Words>
  <Application>Microsoft Office PowerPoint</Application>
  <PresentationFormat>Widescreen</PresentationFormat>
  <Paragraphs>54</Paragraphs>
  <Slides>7</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7</vt:i4>
      </vt:variant>
    </vt:vector>
  </HeadingPairs>
  <TitlesOfParts>
    <vt:vector size="14" baseType="lpstr">
      <vt:lpstr>Arial</vt:lpstr>
      <vt:lpstr>Verdana</vt:lpstr>
      <vt:lpstr>Wingdings</vt:lpstr>
      <vt:lpstr>Capgemini 2017_Cover slides</vt:lpstr>
      <vt:lpstr>Content Layouts</vt:lpstr>
      <vt:lpstr>Content and Image Layouts</vt:lpstr>
      <vt:lpstr>Section slides</vt:lpstr>
      <vt:lpstr>PowerPoint Presentation</vt:lpstr>
      <vt:lpstr>  Problem Statement</vt:lpstr>
      <vt:lpstr> Road Map            Application developed  in following phases –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Jayesh Gaur</cp:lastModifiedBy>
  <cp:revision>44</cp:revision>
  <dcterms:created xsi:type="dcterms:W3CDTF">2018-05-28T05:37:39Z</dcterms:created>
  <dcterms:modified xsi:type="dcterms:W3CDTF">2019-11-11T17:34:38Z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